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8C0770-E89C-4E4D-B7F4-8F043B944B41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F5911E-C61C-4B3C-8D3E-56340F4EB5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1"/>
            <a:ext cx="7924800" cy="230505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LONG TERM EFFECTS OF EXERCISE ON THE MUSCULAR &amp; SKELETAL SYSTEM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4000" b="1" dirty="0" smtClean="0">
                <a:solidFill>
                  <a:srgbClr val="990033"/>
                </a:solidFill>
                <a:latin typeface="Andalus" pitchFamily="18" charset="-78"/>
                <a:cs typeface="Andalus" pitchFamily="18" charset="-78"/>
              </a:rPr>
              <a:t>Long –term high intensity physical activity effects on Heart</a:t>
            </a:r>
            <a:r>
              <a:rPr lang="en-US" sz="4000" b="1" dirty="0" smtClean="0">
                <a:solidFill>
                  <a:srgbClr val="990033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505200" cy="4191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Bradycardia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Cardiomegaly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Cardiac Hypertrophy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Increase in stroke volume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Increase in cardiac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Decrease in resting heart rate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352800" cy="3505200"/>
          </a:xfrm>
        </p:spPr>
        <p:txBody>
          <a:bodyPr>
            <a:normAutofit fontScale="62500" lnSpcReduction="20000"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3800" dirty="0" err="1" smtClean="0">
                <a:solidFill>
                  <a:schemeClr val="tx2">
                    <a:lumMod val="75000"/>
                  </a:schemeClr>
                </a:solidFill>
              </a:rPr>
              <a:t>Capillarisation</a:t>
            </a:r>
            <a:endParaRPr lang="en-US" sz="3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indent="-1143000">
              <a:buFont typeface="+mj-lt"/>
              <a:buAutoNum type="arabicPeriod" startAt="7"/>
            </a:pP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Increase 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in blood volume</a:t>
            </a:r>
          </a:p>
          <a:p>
            <a:pPr marL="1143000" indent="-1143000">
              <a:buFont typeface="+mj-lt"/>
              <a:buAutoNum type="arabicPeriod" startAt="7"/>
            </a:pP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Reduction 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in resting blood pressure</a:t>
            </a:r>
          </a:p>
          <a:p>
            <a:pPr marL="1143000" indent="-1143000">
              <a:buFont typeface="+mj-lt"/>
              <a:buAutoNum type="arabicPeriod" startAt="7"/>
            </a:pP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Decrease 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recovery time</a:t>
            </a:r>
          </a:p>
          <a:p>
            <a:pPr marL="1143000" indent="-1143000">
              <a:buFont typeface="+mj-lt"/>
              <a:buAutoNum type="arabicPeriod" startAt="7"/>
            </a:pP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Increase 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aerobic fitness</a:t>
            </a:r>
          </a:p>
          <a:p>
            <a:pPr marL="514350" indent="-514350">
              <a:buNone/>
            </a:pPr>
            <a:endParaRPr lang="en-US" sz="5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Hyper trophy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in muscle size and bulk.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Increase in tendon strength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Muscle strength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number of Mitochondria and Myoglobin stores.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tolerance to lactic acid.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990033"/>
                </a:solidFill>
              </a:rPr>
              <a:t>Muscular system response to long term </a:t>
            </a:r>
            <a:r>
              <a:rPr lang="en-US" sz="3600" b="1" dirty="0" smtClean="0">
                <a:solidFill>
                  <a:srgbClr val="990033"/>
                </a:solidFill>
              </a:rPr>
              <a:t>Exercise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620000" cy="3505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Increase Vital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Increase in minute ventilation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Increased strength of respiratory muscles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Increase in oxygen diffusion  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Decrease Oxygen debt.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Hypertrophy of lungs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1189038"/>
          </a:xfrm>
        </p:spPr>
        <p:txBody>
          <a:bodyPr>
            <a:normAutofit fontScale="90000"/>
          </a:bodyPr>
          <a:lstStyle/>
          <a:p>
            <a:pPr marL="742950" indent="-742950" algn="ctr"/>
            <a:r>
              <a:rPr lang="en-US" sz="4000" b="1" dirty="0" smtClean="0">
                <a:solidFill>
                  <a:srgbClr val="990033"/>
                </a:solidFill>
              </a:rPr>
              <a:t>Respiratory </a:t>
            </a:r>
            <a:r>
              <a:rPr lang="en-US" sz="4000" b="1" dirty="0" smtClean="0">
                <a:solidFill>
                  <a:srgbClr val="990033"/>
                </a:solidFill>
              </a:rPr>
              <a:t>System </a:t>
            </a:r>
            <a:r>
              <a:rPr lang="en-US" sz="4000" b="1" dirty="0" smtClean="0">
                <a:solidFill>
                  <a:srgbClr val="990033"/>
                </a:solidFill>
              </a:rPr>
              <a:t>response to Long term </a:t>
            </a:r>
            <a:r>
              <a:rPr lang="en-US" sz="4000" b="1" dirty="0" smtClean="0">
                <a:solidFill>
                  <a:srgbClr val="990033"/>
                </a:solidFill>
              </a:rPr>
              <a:t>exercise</a:t>
            </a:r>
            <a:endParaRPr 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Greater bone mass.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in bone calcium and collagen stores.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Increased production of synovial fluid.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stretch in ligaments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Fibroblasts secretions from the connective tissue increases production of collagen fibers.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Increase thickness of Hyaline cartilage 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990033"/>
                </a:solidFill>
              </a:rPr>
              <a:t>Skeletal System response to long term </a:t>
            </a:r>
            <a:r>
              <a:rPr lang="en-US" dirty="0" smtClean="0">
                <a:solidFill>
                  <a:srgbClr val="990033"/>
                </a:solidFill>
              </a:rPr>
              <a:t>exercise</a:t>
            </a:r>
            <a:endParaRPr 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162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THE LONG TERM EFFECTS OF EXERCISE ON THE MUSCULAR &amp; SKELETAL SYSTEM </vt:lpstr>
      <vt:lpstr> Long –term high intensity physical activity effects on Heart.</vt:lpstr>
      <vt:lpstr>Muscular system response to long term Exercise</vt:lpstr>
      <vt:lpstr>Respiratory System response to Long term exercise</vt:lpstr>
      <vt:lpstr>Skeletal System response to long term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LONG TERM EFFECTS OF EXERCISE ON THE MUSCULAR &amp; SKELETAL SYSTEM</dc:title>
  <dc:creator>Subhas Nandi</dc:creator>
  <cp:lastModifiedBy>Subhas Nandi</cp:lastModifiedBy>
  <cp:revision>23</cp:revision>
  <dcterms:created xsi:type="dcterms:W3CDTF">2013-07-28T06:17:22Z</dcterms:created>
  <dcterms:modified xsi:type="dcterms:W3CDTF">2013-07-31T08:28:42Z</dcterms:modified>
</cp:coreProperties>
</file>